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71" r:id="rId12"/>
    <p:sldId id="272" r:id="rId13"/>
    <p:sldId id="265" r:id="rId14"/>
    <p:sldId id="266" r:id="rId15"/>
    <p:sldId id="267" r:id="rId16"/>
    <p:sldId id="268" r:id="rId17"/>
    <p:sldId id="269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A417-804B-408B-B223-F38140EE1B5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39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A417-804B-408B-B223-F38140EE1B5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9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A417-804B-408B-B223-F38140EE1B5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4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A417-804B-408B-B223-F38140EE1B5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1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A417-804B-408B-B223-F38140EE1B5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6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A417-804B-408B-B223-F38140EE1B5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3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A417-804B-408B-B223-F38140EE1B5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54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A417-804B-408B-B223-F38140EE1B5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A417-804B-408B-B223-F38140EE1B5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5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A417-804B-408B-B223-F38140EE1B5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6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A417-804B-408B-B223-F38140EE1B5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2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9A417-804B-408B-B223-F38140EE1B5F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2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295400"/>
            <a:ext cx="7772400" cy="1470025"/>
          </a:xfrm>
        </p:spPr>
        <p:txBody>
          <a:bodyPr/>
          <a:lstStyle/>
          <a:p>
            <a:r>
              <a:rPr lang="bg-BG" smtClean="0">
                <a:solidFill>
                  <a:schemeClr val="bg1">
                    <a:lumMod val="75000"/>
                  </a:schemeClr>
                </a:solidFill>
              </a:rPr>
              <a:t>Информационна система за складове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smtClean="0"/>
              <a:t>Изготвили: Славян Христов и Калоян Димитров от Технически Унивеситет - Варна</a:t>
            </a:r>
          </a:p>
        </p:txBody>
      </p:sp>
    </p:spTree>
    <p:extLst>
      <p:ext uri="{BB962C8B-B14F-4D97-AF65-F5344CB8AC3E}">
        <p14:creationId xmlns:p14="http://schemas.microsoft.com/office/powerpoint/2010/main" val="369327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6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MKN\Desktop\pics\par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16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MKN\Desktop\pics\par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29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MKN\Desktop\E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54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oginSequ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90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egisterSequenc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"/>
            <a:ext cx="9144000" cy="326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registerUserSeuqnc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6600"/>
            <a:ext cx="91440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89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dminUpdateSequ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86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reateWarehouseSequ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21336"/>
            <a:ext cx="9128760" cy="683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07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55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MKN\Desktop\pics\MyUniq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94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KN\Desktop\pics\kisspng-apache-maven-java-vaadin-installation-eclipse-maven-5b0fe8ef660e66.44932965152776932741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263" y="4951990"/>
            <a:ext cx="4806696" cy="110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KN\Desktop\pics\pngwing.co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23917"/>
            <a:ext cx="4267200" cy="189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KN\Desktop\pics\JavaFX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3856926" cy="160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KN\Desktop\pics\SeekPng.com_the-money-team-logo_345367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519135"/>
            <a:ext cx="1588029" cy="158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MKN\Desktop\pics\Apache_Log4j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362200"/>
            <a:ext cx="2971800" cy="114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04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MKN\Desktop\pics\regis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9140952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MKN\Desktop\pics\registerOrViol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3733800"/>
            <a:ext cx="9140952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45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MKN\Desktop\pics\createProf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94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MKN\Desktop\pics\setProfileDat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9144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28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MKN\Desktop\pics\valid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2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KN\Desktop\stru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6248400"/>
            <a:ext cx="1156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>
                    <a:lumMod val="85000"/>
                  </a:schemeClr>
                </a:solidFill>
              </a:rPr>
              <a:t>Database</a:t>
            </a:r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8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KN\Desktop\pics\select-maven-archetype-quickstart-plu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3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KN\Desktop\pic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21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KN\Desktop\pics\li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47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KN\Desktop\pics\persiste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21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KN\Desktop\pics\hibernate.cf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343"/>
            <a:ext cx="9144000" cy="686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05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MKN\Desktop\pics\logg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146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17</Words>
  <Application>Microsoft Office PowerPoint</Application>
  <PresentationFormat>On-screen Show (4:3)</PresentationFormat>
  <Paragraphs>3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Информационна система за складове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Информационна система за складове</dc:title>
  <dc:creator>MKN</dc:creator>
  <cp:lastModifiedBy>MKN</cp:lastModifiedBy>
  <cp:revision>11</cp:revision>
  <dcterms:created xsi:type="dcterms:W3CDTF">2020-12-17T22:01:49Z</dcterms:created>
  <dcterms:modified xsi:type="dcterms:W3CDTF">2020-12-18T00:07:33Z</dcterms:modified>
</cp:coreProperties>
</file>